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112A-1486-B84E-9158-040A2888CF00}" type="datetimeFigureOut">
              <a:rPr lang="en-US" smtClean="0"/>
              <a:t>2/16/16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F068A-056D-E94D-9A61-53AF1E4EA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8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F068A-056D-E94D-9A61-53AF1E4EA1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85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2/16/16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Political Parties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60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Parties -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political party </a:t>
            </a:r>
            <a:r>
              <a:rPr lang="en-US" dirty="0" smtClean="0"/>
              <a:t>is a group of persons who seek control of government through the winning of elections and the holding of public office</a:t>
            </a:r>
          </a:p>
          <a:p>
            <a:endParaRPr lang="en-US" dirty="0"/>
          </a:p>
          <a:p>
            <a:r>
              <a:rPr lang="en-US" dirty="0" smtClean="0"/>
              <a:t>The two major political parties today are not primarily principle or issue oriented - - they are </a:t>
            </a:r>
            <a:r>
              <a:rPr lang="en-US" dirty="0" smtClean="0">
                <a:solidFill>
                  <a:srgbClr val="FF0000"/>
                </a:solidFill>
              </a:rPr>
              <a:t>election</a:t>
            </a:r>
            <a:r>
              <a:rPr lang="en-US" dirty="0" smtClean="0"/>
              <a:t> oriented.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3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Parties and their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Party Organization</a:t>
            </a:r>
            <a:r>
              <a:rPr lang="en-US" dirty="0" smtClean="0"/>
              <a:t> – leaders and those who give their time, money, and talent at the national, state, and local level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Party in Government</a:t>
            </a:r>
            <a:r>
              <a:rPr lang="en-US" dirty="0" smtClean="0"/>
              <a:t> – candidates and office holders in the executive, legislative, and judicial branches at the federal, state, and local levels of government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Party in the Electorate</a:t>
            </a:r>
            <a:r>
              <a:rPr lang="en-US" dirty="0" smtClean="0"/>
              <a:t> – those who support the party and its candidates and cast votes without regard to issues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7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Political Parties and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Political parties are absolutely essential to democratic government</a:t>
            </a:r>
          </a:p>
          <a:p>
            <a:r>
              <a:rPr lang="en-US" dirty="0" smtClean="0"/>
              <a:t>This is the way the will of the people is </a:t>
            </a:r>
            <a:r>
              <a:rPr lang="en-US" smtClean="0"/>
              <a:t>made known </a:t>
            </a:r>
            <a:r>
              <a:rPr lang="en-US" dirty="0" smtClean="0"/>
              <a:t>to government and by which government is held accountable to the people</a:t>
            </a:r>
          </a:p>
          <a:p>
            <a:r>
              <a:rPr lang="en-US" dirty="0" smtClean="0"/>
              <a:t>They blunt conflict:  they seek to modify contending views of various interests and groups, encourage compromise, held to unify</a:t>
            </a:r>
          </a:p>
          <a:p>
            <a:r>
              <a:rPr lang="en-US" dirty="0" smtClean="0"/>
              <a:t>They hope to soften the extremes of the political spectrum.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822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Political Parties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Nominate Candidates</a:t>
            </a:r>
          </a:p>
          <a:p>
            <a:r>
              <a:rPr lang="en-US" dirty="0" smtClean="0"/>
              <a:t>Inform and Activate Supporters</a:t>
            </a:r>
          </a:p>
          <a:p>
            <a:r>
              <a:rPr lang="en-US" dirty="0" smtClean="0"/>
              <a:t>Act as Bonding Agent</a:t>
            </a:r>
          </a:p>
          <a:p>
            <a:r>
              <a:rPr lang="en-US" dirty="0" smtClean="0"/>
              <a:t>Governing</a:t>
            </a:r>
          </a:p>
          <a:p>
            <a:r>
              <a:rPr lang="en-US" dirty="0" smtClean="0"/>
              <a:t>Help Government Run More Smoothly</a:t>
            </a:r>
          </a:p>
          <a:p>
            <a:r>
              <a:rPr lang="en-US" dirty="0" smtClean="0"/>
              <a:t>Watchdog Function</a:t>
            </a:r>
          </a:p>
          <a:p>
            <a:r>
              <a:rPr lang="en-US" dirty="0" smtClean="0"/>
              <a:t>Help Democracy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212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Two-Party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Party System began as Federalists and Anti-Federalists - - as to the role of the federal government</a:t>
            </a:r>
          </a:p>
          <a:p>
            <a:r>
              <a:rPr lang="en-US" dirty="0" smtClean="0"/>
              <a:t>Constitution made no provisions for political parties.</a:t>
            </a:r>
          </a:p>
          <a:p>
            <a:r>
              <a:rPr lang="en-US" dirty="0" smtClean="0"/>
              <a:t>Four Major Periods: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 First 3 dominated by one party or the other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 Today, 4</a:t>
            </a:r>
            <a:r>
              <a:rPr lang="en-US" baseline="30000" dirty="0" smtClean="0"/>
              <a:t>th</a:t>
            </a:r>
            <a:r>
              <a:rPr lang="en-US" dirty="0" smtClean="0"/>
              <a:t> period is one of divided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0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Parties Discouraged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Prevalence of single-member districts</a:t>
            </a:r>
          </a:p>
          <a:p>
            <a:r>
              <a:rPr lang="en-US" dirty="0" smtClean="0"/>
              <a:t>Election law discourages minor parties</a:t>
            </a:r>
          </a:p>
          <a:p>
            <a:r>
              <a:rPr lang="en-US" dirty="0" smtClean="0"/>
              <a:t>American ideological consensus</a:t>
            </a:r>
          </a:p>
          <a:p>
            <a:r>
              <a:rPr lang="en-US" dirty="0" smtClean="0"/>
              <a:t>No sharp, unbridgeable political divisions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93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Multi-Party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are a feature of most European democracies.</a:t>
            </a:r>
          </a:p>
          <a:p>
            <a:r>
              <a:rPr lang="en-US" dirty="0" smtClean="0"/>
              <a:t>Usually based on a particular interest:  economic class, religious belief, sectional attachment, or political ideology</a:t>
            </a:r>
          </a:p>
          <a:p>
            <a:r>
              <a:rPr lang="en-US" dirty="0" smtClean="0"/>
              <a:t>Some see this as providing more representation.</a:t>
            </a:r>
          </a:p>
          <a:p>
            <a:r>
              <a:rPr lang="en-US" dirty="0" smtClean="0"/>
              <a:t>Major weakness:  often leads to instability; and power must be shared by a number of parties in a </a:t>
            </a:r>
            <a:r>
              <a:rPr lang="en-US" dirty="0" smtClean="0">
                <a:solidFill>
                  <a:srgbClr val="FF0000"/>
                </a:solidFill>
              </a:rPr>
              <a:t>coalition</a:t>
            </a:r>
            <a:r>
              <a:rPr lang="en-US" dirty="0" smtClean="0"/>
              <a:t> – a temporary alliance of parties to form a working majority.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450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One-Party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Dictatorships allow only 1 party to exist.</a:t>
            </a:r>
          </a:p>
          <a:p>
            <a:endParaRPr lang="en-US" dirty="0"/>
          </a:p>
          <a:p>
            <a:r>
              <a:rPr lang="en-US" dirty="0" smtClean="0"/>
              <a:t>Modified one party systems – ¼ of the U.S. has one party generally controlling elections.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21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18</TotalTime>
  <Words>407</Words>
  <Application>Microsoft Macintosh PowerPoint</Application>
  <PresentationFormat>On-screen Show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Political Parties</vt:lpstr>
      <vt:lpstr>Political Parties - Definition</vt:lpstr>
      <vt:lpstr>Parties and their Organization</vt:lpstr>
      <vt:lpstr>Political Parties and Democracy</vt:lpstr>
      <vt:lpstr>The Role of Political Parties</vt:lpstr>
      <vt:lpstr>The Two-Party System</vt:lpstr>
      <vt:lpstr>Minor Parties Discouraged</vt:lpstr>
      <vt:lpstr>Multi-Party Systems</vt:lpstr>
      <vt:lpstr>One-Party Politics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Parties</dc:title>
  <dc:creator>olsonl olson</dc:creator>
  <cp:lastModifiedBy>olsonl olson</cp:lastModifiedBy>
  <cp:revision>4</cp:revision>
  <dcterms:created xsi:type="dcterms:W3CDTF">2016-02-16T18:16:02Z</dcterms:created>
  <dcterms:modified xsi:type="dcterms:W3CDTF">2016-02-16T18:34:42Z</dcterms:modified>
</cp:coreProperties>
</file>